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313" r:id="rId2"/>
    <p:sldId id="295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5" r:id="rId16"/>
    <p:sldId id="316" r:id="rId17"/>
    <p:sldId id="318" r:id="rId18"/>
    <p:sldId id="319" r:id="rId19"/>
    <p:sldId id="312" r:id="rId20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00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47D8-BF69-4A85-A686-78938FCC9538}" type="datetimeFigureOut">
              <a:rPr lang="en-US" smtClean="0"/>
              <a:t>2019-08-26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14719-E01C-4AE0-9742-9E68D0375FC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D4EE-EA27-4C38-90F0-B4669058E5DB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CD29-7711-4329-A869-71EC37F4C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0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CD29-7711-4329-A869-71EC37F4C4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50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DF4D2-7615-433E-8B1E-46F9F49733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8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90B5C1-5C82-43DE-B46C-634DFC9DC6A7}" type="datetimeFigureOut">
              <a:rPr lang="en-US" smtClean="0"/>
              <a:pPr/>
              <a:t>2019-08-26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EVP Process - ERONET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1250"/>
          <a:ext cx="822959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00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Polling Station Number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Elector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8738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Natural Barrier in reaching Polling Station	</a:t>
                      </a:r>
                    </a:p>
                    <a:p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Polling station far away</a:t>
                      </a:r>
                    </a:p>
                    <a:p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PS Building Infrastructure not Adequate</a:t>
                      </a:r>
                    </a:p>
                    <a:p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PS in Private Building</a:t>
                      </a:r>
                    </a:p>
                    <a:p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issue in polling Station</a:t>
                      </a:r>
                    </a:p>
                    <a:p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1365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</a:t>
                      </a:r>
                      <a:endParaRPr lang="en-US" sz="12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Station Suggestions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5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ERO EVP Verification screen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971550"/>
            <a:ext cx="8786842" cy="394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494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ERO EVP verified list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4046615"/>
              </p:ext>
            </p:extLst>
          </p:nvPr>
        </p:nvGraphicFramePr>
        <p:xfrm>
          <a:off x="857224" y="1149047"/>
          <a:ext cx="7715304" cy="3480103"/>
        </p:xfrm>
        <a:graphic>
          <a:graphicData uri="http://schemas.openxmlformats.org/drawingml/2006/table">
            <a:tbl>
              <a:tblPr/>
              <a:tblGrid>
                <a:gridCol w="782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06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8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715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913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Verified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List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PART NO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Sr No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Relation 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Source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Status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588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 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33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ERO EVP List( Part Wise)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8625617"/>
              </p:ext>
            </p:extLst>
          </p:nvPr>
        </p:nvGraphicFramePr>
        <p:xfrm>
          <a:off x="571474" y="1238952"/>
          <a:ext cx="7786740" cy="3085398"/>
        </p:xfrm>
        <a:graphic>
          <a:graphicData uri="http://schemas.openxmlformats.org/drawingml/2006/table">
            <a:tbl>
              <a:tblPr/>
              <a:tblGrid>
                <a:gridCol w="920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8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35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06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2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25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25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75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53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Part Number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Part Name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</a:t>
                      </a:r>
                      <a:r>
                        <a:rPr lang="en-IN" sz="7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Part</a:t>
                      </a:r>
                      <a:endParaRPr lang="en-IN" sz="7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Clecklist Submitted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Muchendra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Kedaripuram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439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MPUP SCHOOL, KEDARIPURAM (ADDL BUILDING 6 &amp; 7TH CL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Purushottapuram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Purushottapuram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Aminsahebpeta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Balakrishnapuram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Munibadra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Balakrishnapuram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Munibadra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11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56"/>
            <a:ext cx="9067800" cy="350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4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789"/>
            <a:ext cx="9144000" cy="3830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79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7" y="590550"/>
            <a:ext cx="8680466" cy="455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7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9144000" cy="4245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49"/>
            <a:ext cx="9144000" cy="4292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2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857370"/>
            <a:ext cx="8229600" cy="857250"/>
          </a:xfrm>
        </p:spPr>
        <p:txBody>
          <a:bodyPr/>
          <a:lstStyle/>
          <a:p>
            <a:r>
              <a:rPr lang="en-IN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544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73"/>
            <a:ext cx="2143140" cy="1000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All Self-verified forms form NVSP, Mobile App.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286117" y="857238"/>
            <a:ext cx="15716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Generate  Verification check list</a:t>
            </a:r>
            <a:endParaRPr lang="en-IN" dirty="0"/>
          </a:p>
        </p:txBody>
      </p:sp>
      <p:pic>
        <p:nvPicPr>
          <p:cNvPr id="1026" name="Picture 2" descr="Image result for field survey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642924"/>
            <a:ext cx="1363345" cy="12144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58" y="285734"/>
            <a:ext cx="4714908" cy="21431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071670" y="2357436"/>
            <a:ext cx="1591009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dirty="0" smtClean="0"/>
              <a:t>Operator Login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500695" y="1857370"/>
            <a:ext cx="2161037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dirty="0" smtClean="0"/>
              <a:t>BLO Field verification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71472" y="1571618"/>
            <a:ext cx="2143140" cy="785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400" b="1" dirty="0"/>
              <a:t>Remaining Elector, who has not verified themselves online</a:t>
            </a:r>
            <a:endParaRPr lang="en-IN" b="1" dirty="0"/>
          </a:p>
        </p:txBody>
      </p:sp>
      <p:sp>
        <p:nvSpPr>
          <p:cNvPr id="11" name="Rectangle 10"/>
          <p:cNvSpPr/>
          <p:nvPr/>
        </p:nvSpPr>
        <p:spPr>
          <a:xfrm>
            <a:off x="7072330" y="2714626"/>
            <a:ext cx="178595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All details found correct on verification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7072330" y="4000510"/>
            <a:ext cx="1785950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Detail not found correct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4977316" y="4000510"/>
            <a:ext cx="1785950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Appropriate Form  collected by BLO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2285984" y="2714626"/>
            <a:ext cx="242889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400" dirty="0"/>
              <a:t>Verification report Submitted on ERONET along with form reference number (if any)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0364" y="4000510"/>
            <a:ext cx="1714512" cy="9286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600" dirty="0"/>
              <a:t>F</a:t>
            </a:r>
            <a:r>
              <a:rPr lang="en-IN" sz="1600" dirty="0" smtClean="0"/>
              <a:t>orm is digitized for further processing</a:t>
            </a:r>
            <a:endParaRPr lang="en-IN" sz="16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2714626"/>
            <a:ext cx="1785950" cy="1057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600" dirty="0" smtClean="0"/>
              <a:t>ERO Marked the Elector as Verified Elector on  UNPER</a:t>
            </a:r>
            <a:endParaRPr lang="en-IN" sz="1600" dirty="0"/>
          </a:p>
        </p:txBody>
      </p:sp>
      <p:cxnSp>
        <p:nvCxnSpPr>
          <p:cNvPr id="19" name="Straight Arrow Connector 18"/>
          <p:cNvCxnSpPr>
            <a:stCxn id="4" idx="3"/>
          </p:cNvCxnSpPr>
          <p:nvPr/>
        </p:nvCxnSpPr>
        <p:spPr>
          <a:xfrm>
            <a:off x="2714613" y="857238"/>
            <a:ext cx="500066" cy="3571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14613" y="1785932"/>
            <a:ext cx="500066" cy="21431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72067" y="1285866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530597" y="1963733"/>
            <a:ext cx="785818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7358082" y="1571619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08565" y="2643189"/>
            <a:ext cx="4143404" cy="25003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12" idx="1"/>
            <a:endCxn id="13" idx="3"/>
          </p:cNvCxnSpPr>
          <p:nvPr/>
        </p:nvCxnSpPr>
        <p:spPr>
          <a:xfrm rot="10800000">
            <a:off x="6763267" y="4429139"/>
            <a:ext cx="30906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714877" y="3071817"/>
            <a:ext cx="228601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4714877" y="4429139"/>
            <a:ext cx="30906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0"/>
          </p:cNvCxnSpPr>
          <p:nvPr/>
        </p:nvCxnSpPr>
        <p:spPr>
          <a:xfrm rot="5400000" flipH="1" flipV="1">
            <a:off x="3750463" y="3893354"/>
            <a:ext cx="214314" cy="158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57225" y="4000510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400" b="1" dirty="0"/>
              <a:t>After Approval, Elector is marked as verified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2322497" y="3892560"/>
            <a:ext cx="21431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714613" y="4572015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0" y="0"/>
            <a:ext cx="8572560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EVP Process at 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ERO-Net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stCxn id="14" idx="1"/>
          </p:cNvCxnSpPr>
          <p:nvPr/>
        </p:nvCxnSpPr>
        <p:spPr>
          <a:xfrm flipH="1">
            <a:off x="1905000" y="3250411"/>
            <a:ext cx="3809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599"/>
            <a:ext cx="8991600" cy="4914901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430136" y="6523867"/>
            <a:ext cx="234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400" dirty="0"/>
              <a:t>ERO Home Page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1357304"/>
            <a:ext cx="8445451" cy="255388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14348" y="2000246"/>
            <a:ext cx="2014262" cy="8926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Generate Verification Checklist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928926" y="2071684"/>
            <a:ext cx="1798320" cy="8211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Enter BLO Verification Report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789" y="270301"/>
            <a:ext cx="58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USER :  </a:t>
            </a:r>
            <a:r>
              <a:rPr lang="en-IN" b="1" dirty="0" smtClean="0"/>
              <a:t>EVP Home page For Operator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72066" y="2143122"/>
            <a:ext cx="1798320" cy="7734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Generate Report for ERO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059960" y="2143122"/>
            <a:ext cx="1798320" cy="7378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Report on Feedback on Polling Station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785800"/>
            <a:ext cx="127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Part</a:t>
            </a:r>
            <a:endParaRPr lang="en-US" sz="1600" dirty="0"/>
          </a:p>
        </p:txBody>
      </p:sp>
    </p:spTree>
    <p:controls>
      <p:control spid="1031" name="DefaultOcx" r:id="rId2" imgW="1380960" imgH="228600"/>
    </p:controls>
    <p:extLst>
      <p:ext uri="{BB962C8B-B14F-4D97-AF65-F5344CB8AC3E}">
        <p14:creationId xmlns="" xmlns:p14="http://schemas.microsoft.com/office/powerpoint/2010/main" val="2187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Operator Verification Checklist generation</a:t>
            </a:r>
            <a:endParaRPr lang="en-IN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8736045"/>
              </p:ext>
            </p:extLst>
          </p:nvPr>
        </p:nvGraphicFramePr>
        <p:xfrm>
          <a:off x="500034" y="1123955"/>
          <a:ext cx="8186765" cy="3448053"/>
        </p:xfrm>
        <a:graphic>
          <a:graphicData uri="http://schemas.openxmlformats.org/drawingml/2006/table">
            <a:tbl>
              <a:tblPr/>
              <a:tblGrid>
                <a:gridCol w="76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1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1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1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52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307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57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EVP 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Checklist </a:t>
                      </a: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NO: 76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Sr No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EPIC No.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Relation 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Source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Process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77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 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3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85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pPr algn="l"/>
            <a:r>
              <a:rPr lang="en-IN" dirty="0" smtClean="0"/>
              <a:t>Verification Checklist Format</a:t>
            </a:r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772" y="971550"/>
            <a:ext cx="75724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400" dirty="0" smtClean="0"/>
              <a:t>Verification Checklist Submission (Operator Level)</a:t>
            </a:r>
            <a:endParaRPr lang="en-IN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275606"/>
          <a:ext cx="8174712" cy="3561922"/>
        </p:xfrm>
        <a:graphic>
          <a:graphicData uri="http://schemas.openxmlformats.org/drawingml/2006/table">
            <a:tbl>
              <a:tblPr/>
              <a:tblGrid>
                <a:gridCol w="77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8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8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12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45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382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EVP 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Checklist </a:t>
                      </a: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Entry process                             PART NO: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Sr</a:t>
                      </a: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 No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Font typeface="+mj-lt"/>
                        <a:buNone/>
                      </a:pP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Relation 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Source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Process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693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5902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 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67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6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IN" dirty="0" smtClean="0"/>
              <a:t>Verification Checklist Submission</a:t>
            </a:r>
            <a:endParaRPr lang="en-IN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95350"/>
            <a:ext cx="7439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1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71450"/>
            <a:ext cx="8763000" cy="472145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sp>
        <p:nvSpPr>
          <p:cNvPr id="37" name="TextBox 36"/>
          <p:cNvSpPr txBox="1"/>
          <p:nvPr/>
        </p:nvSpPr>
        <p:spPr>
          <a:xfrm>
            <a:off x="357158" y="357172"/>
            <a:ext cx="378621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9250" indent="-182563"/>
            <a:r>
              <a:rPr lang="en-IN" sz="1200" b="1" dirty="0" smtClean="0">
                <a:latin typeface="Cambria" panose="02040503050406030204" pitchFamily="18" charset="0"/>
              </a:rPr>
              <a:t>HIGHLIGHTS</a:t>
            </a:r>
          </a:p>
          <a:p>
            <a:pPr marL="349250" indent="-182563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Total Elector’s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Number  of  request  received form NVSP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Number  of  Request  received form  Mobile App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Number  of  Request  received form NGSP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Elector Pending  for verification 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Elector verified by BLO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Elector detail collected &amp; verified by BLO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No.  Of form collected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6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6A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7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8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8A</a:t>
            </a:r>
            <a:endParaRPr lang="en-IN" sz="1200" dirty="0">
              <a:latin typeface="Cambria" panose="02040503050406030204" pitchFamily="18" charset="0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500034" y="3214692"/>
            <a:ext cx="8230736" cy="1586999"/>
            <a:chOff x="428596" y="3601229"/>
            <a:chExt cx="8230736" cy="1656080"/>
          </a:xfrm>
        </p:grpSpPr>
        <p:sp>
          <p:nvSpPr>
            <p:cNvPr id="41" name="Rectangle 40"/>
            <p:cNvSpPr/>
            <p:nvPr/>
          </p:nvSpPr>
          <p:spPr>
            <a:xfrm>
              <a:off x="428596" y="3601229"/>
              <a:ext cx="8230736" cy="165608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IN" dirty="0" smtClean="0"/>
            </a:p>
            <a:p>
              <a:endParaRPr lang="en-IN" dirty="0"/>
            </a:p>
            <a:p>
              <a:endParaRPr lang="en-IN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2910" y="4421253"/>
              <a:ext cx="2251086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Process Verified Report  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00430" y="4421253"/>
              <a:ext cx="1754187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Part Wise Report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29322" y="4421253"/>
              <a:ext cx="17526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EVP Verified List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143372" y="325219"/>
            <a:ext cx="477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USER :  </a:t>
            </a:r>
            <a:r>
              <a:rPr lang="en-IN" b="1" dirty="0" smtClean="0"/>
              <a:t>EVP Home page For ERO Login</a:t>
            </a:r>
          </a:p>
          <a:p>
            <a:endParaRPr lang="en-IN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472" y="3143254"/>
            <a:ext cx="2365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EVP Reports</a:t>
            </a:r>
            <a:endParaRPr lang="en-IN" sz="1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785800"/>
            <a:ext cx="4339796" cy="22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1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ERO EVP Dashboard ( AC Wise)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1214428"/>
          <a:ext cx="7048529" cy="1257274"/>
        </p:xfrm>
        <a:graphic>
          <a:graphicData uri="http://schemas.openxmlformats.org/drawingml/2006/table">
            <a:tbl>
              <a:tblPr/>
              <a:tblGrid>
                <a:gridCol w="1000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6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20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10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12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12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117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Ac Name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AC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Clecklist Submitted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444444"/>
                          </a:solidFill>
                          <a:latin typeface="Century Gothic"/>
                        </a:rPr>
                        <a:t> </a:t>
                      </a:r>
                      <a:r>
                        <a:rPr lang="en-IN" sz="1000" b="0" i="0" u="none" strike="noStrike" dirty="0" err="1">
                          <a:solidFill>
                            <a:srgbClr val="444444"/>
                          </a:solidFill>
                          <a:latin typeface="Century Gothic"/>
                        </a:rPr>
                        <a:t>Ichchapuram</a:t>
                      </a:r>
                      <a:endParaRPr lang="en-IN" sz="1000" b="0" i="0" u="none" strike="noStrike" dirty="0">
                        <a:solidFill>
                          <a:srgbClr val="444444"/>
                        </a:solidFill>
                        <a:latin typeface="Century Gothic"/>
                      </a:endParaRP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2,50,000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1,23,780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1,26,220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1,45,987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1,23,456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34,562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88,894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64"/>
            <a:ext cx="3545766" cy="21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64"/>
            <a:ext cx="35887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30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</TotalTime>
  <Words>654</Words>
  <Application>Microsoft Office PowerPoint</Application>
  <PresentationFormat>On-screen Show (16:9)</PresentationFormat>
  <Paragraphs>568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EVP Process - ERONET </vt:lpstr>
      <vt:lpstr>Slide 2</vt:lpstr>
      <vt:lpstr>Slide 3</vt:lpstr>
      <vt:lpstr>Operator Verification Checklist generation</vt:lpstr>
      <vt:lpstr>Verification Checklist Format</vt:lpstr>
      <vt:lpstr> Verification Checklist Submission (Operator Level)</vt:lpstr>
      <vt:lpstr>Verification Checklist Submission</vt:lpstr>
      <vt:lpstr>Slide 8</vt:lpstr>
      <vt:lpstr>ERO EVP Dashboard ( AC Wise)</vt:lpstr>
      <vt:lpstr>Polling Station Suggestions report</vt:lpstr>
      <vt:lpstr>ERO EVP Verification screen</vt:lpstr>
      <vt:lpstr>ERO EVP verified list</vt:lpstr>
      <vt:lpstr>ERO EVP List( Part Wise)</vt:lpstr>
      <vt:lpstr>DEO/CEO/ ECI EVP Dashboard</vt:lpstr>
      <vt:lpstr>DEO/CEO/ ECI EVP Dashboard</vt:lpstr>
      <vt:lpstr>DEO/CEO/ ECI EVP Dashboard</vt:lpstr>
      <vt:lpstr>DEO/CEO/ ECI EVP Dashboard</vt:lpstr>
      <vt:lpstr>DEO/CEO/ ECI EVP Dashboard</vt:lpstr>
      <vt:lpstr>Thanks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Electors Verification Programme</dc:title>
  <dc:creator>HP</dc:creator>
  <cp:lastModifiedBy>hp pc</cp:lastModifiedBy>
  <cp:revision>33</cp:revision>
  <dcterms:created xsi:type="dcterms:W3CDTF">2019-08-08T06:13:47Z</dcterms:created>
  <dcterms:modified xsi:type="dcterms:W3CDTF">2019-08-26T13:00:50Z</dcterms:modified>
</cp:coreProperties>
</file>